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8" r:id="rId4"/>
    <p:sldId id="330" r:id="rId5"/>
    <p:sldId id="331" r:id="rId6"/>
    <p:sldId id="332" r:id="rId8"/>
    <p:sldId id="288" r:id="rId9"/>
    <p:sldId id="289" r:id="rId10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364" r:id="rId22"/>
    <p:sldId id="302" r:id="rId23"/>
    <p:sldId id="303" r:id="rId24"/>
    <p:sldId id="358" r:id="rId25"/>
    <p:sldId id="360" r:id="rId26"/>
    <p:sldId id="361" r:id="rId27"/>
    <p:sldId id="363" r:id="rId28"/>
    <p:sldId id="265" r:id="rId29"/>
    <p:sldId id="355" r:id="rId30"/>
    <p:sldId id="357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48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27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5.png"/><Relationship Id="rId7" Type="http://schemas.openxmlformats.org/officeDocument/2006/relationships/tags" Target="../tags/tag5.xml"/><Relationship Id="rId6" Type="http://schemas.openxmlformats.org/officeDocument/2006/relationships/image" Target="../media/image34.png"/><Relationship Id="rId5" Type="http://schemas.openxmlformats.org/officeDocument/2006/relationships/tags" Target="../tags/tag4.xml"/><Relationship Id="rId4" Type="http://schemas.openxmlformats.org/officeDocument/2006/relationships/image" Target="../media/image33.png"/><Relationship Id="rId3" Type="http://schemas.openxmlformats.org/officeDocument/2006/relationships/tags" Target="../tags/tag3.xml"/><Relationship Id="rId2" Type="http://schemas.openxmlformats.org/officeDocument/2006/relationships/image" Target="../media/image32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6.png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tags" Target="../tags/tag9.xml"/><Relationship Id="rId4" Type="http://schemas.openxmlformats.org/officeDocument/2006/relationships/image" Target="../media/image37.png"/><Relationship Id="rId3" Type="http://schemas.openxmlformats.org/officeDocument/2006/relationships/tags" Target="../tags/tag8.xml"/><Relationship Id="rId2" Type="http://schemas.openxmlformats.org/officeDocument/2006/relationships/image" Target="../media/image36.png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6" Type="http://schemas.openxmlformats.org/officeDocument/2006/relationships/tags" Target="../tags/tag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tags" Target="../tags/tag11.xml"/><Relationship Id="rId2" Type="http://schemas.openxmlformats.org/officeDocument/2006/relationships/image" Target="../media/image39.png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45.png"/><Relationship Id="rId3" Type="http://schemas.openxmlformats.org/officeDocument/2006/relationships/tags" Target="../tags/tag16.xml"/><Relationship Id="rId2" Type="http://schemas.openxmlformats.org/officeDocument/2006/relationships/image" Target="../media/image44.png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2.png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png"/><Relationship Id="rId8" Type="http://schemas.openxmlformats.org/officeDocument/2006/relationships/tags" Target="../tags/tag25.xml"/><Relationship Id="rId7" Type="http://schemas.openxmlformats.org/officeDocument/2006/relationships/image" Target="../media/image60.png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image" Target="../media/image59.jpeg"/><Relationship Id="rId2" Type="http://schemas.openxmlformats.org/officeDocument/2006/relationships/tags" Target="../tags/tag2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4.png"/><Relationship Id="rId12" Type="http://schemas.openxmlformats.org/officeDocument/2006/relationships/image" Target="../media/image63.png"/><Relationship Id="rId11" Type="http://schemas.openxmlformats.org/officeDocument/2006/relationships/image" Target="../media/image62.png"/><Relationship Id="rId10" Type="http://schemas.openxmlformats.org/officeDocument/2006/relationships/tags" Target="../tags/tag26.xml"/><Relationship Id="rId1" Type="http://schemas.openxmlformats.org/officeDocument/2006/relationships/tags" Target="../tags/tag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1" Type="http://schemas.openxmlformats.org/officeDocument/2006/relationships/image" Target="../media/image65.em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30" y="1898650"/>
            <a:ext cx="2009140" cy="373316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97785" y="336931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1000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（注意：离线学习记录需要在联网后才会提交，请注意学习习惯有效学习天数）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853" y="117694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补考注意事项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总成绩发布后，若学生总成绩小于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290" y="1319530"/>
            <a:ext cx="2114550" cy="42576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420" y="1391920"/>
            <a:ext cx="2166620" cy="421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1630" y="2204720"/>
            <a:ext cx="3507105" cy="35598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165" y="119380"/>
            <a:ext cx="10530840" cy="1325880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问答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初始问题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贴心的智能追问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回答得不好？重答！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对回答进行评价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陪练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作业辅导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入口：学生端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已上交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4180" y="1169035"/>
            <a:ext cx="11343640" cy="549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位，则为全部学号），验证姓名最后一个字、绑定手机号后，会弹出课程确认的界面，点击确认即可（如弹出姓名与本人姓名不一致请及时反馈老师或联系在线客服反馈。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APP登录界面 - 学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2783840"/>
            <a:ext cx="1565910" cy="3394075"/>
          </a:xfrm>
          <a:prstGeom prst="rect">
            <a:avLst/>
          </a:prstGeom>
        </p:spPr>
      </p:pic>
      <p:pic>
        <p:nvPicPr>
          <p:cNvPr id="4" name="图片 3" descr="APP学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410" y="2783840"/>
            <a:ext cx="1577975" cy="3421380"/>
          </a:xfrm>
          <a:prstGeom prst="rect">
            <a:avLst/>
          </a:prstGeom>
        </p:spPr>
      </p:pic>
      <p:pic>
        <p:nvPicPr>
          <p:cNvPr id="6" name="图片 5" descr="APP真实姓名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435" y="2783840"/>
            <a:ext cx="1657985" cy="3594100"/>
          </a:xfrm>
          <a:prstGeom prst="rect">
            <a:avLst/>
          </a:prstGeom>
        </p:spPr>
      </p:pic>
      <p:pic>
        <p:nvPicPr>
          <p:cNvPr id="21" name="图片 20" descr="APP绑定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783840"/>
            <a:ext cx="1659890" cy="3600450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9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新生—手机号已注册未认证的同学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APP登录界面 - 手机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606675"/>
            <a:ext cx="1762760" cy="3821430"/>
          </a:xfrm>
          <a:prstGeom prst="rect">
            <a:avLst/>
          </a:prstGeom>
        </p:spPr>
      </p:pic>
      <p:pic>
        <p:nvPicPr>
          <p:cNvPr id="6" name="图片 5" descr="APP手机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5" y="2647315"/>
            <a:ext cx="1745615" cy="3794125"/>
          </a:xfrm>
          <a:prstGeom prst="rect">
            <a:avLst/>
          </a:prstGeom>
        </p:spPr>
      </p:pic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065" y="2587625"/>
            <a:ext cx="1753870" cy="3813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45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2620010"/>
            <a:ext cx="2012950" cy="3794125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11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APP手机号登录 - 忘记密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14" name="图片 13" descr="APP个人资料页面 - 手机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20760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165" y="3119755"/>
            <a:ext cx="5590540" cy="22110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460" y="1791970"/>
            <a:ext cx="8369300" cy="828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750" y="1590675"/>
            <a:ext cx="2818130" cy="42595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32397" y="2351131"/>
            <a:ext cx="5335571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4223</Words>
  <Application>WPS 演示</Application>
  <PresentationFormat>自定义</PresentationFormat>
  <Paragraphs>170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Arial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472</cp:revision>
  <dcterms:created xsi:type="dcterms:W3CDTF">2022-01-17T01:35:00Z</dcterms:created>
  <dcterms:modified xsi:type="dcterms:W3CDTF">2026-08-17T07:19:25Z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BD9F1B7AF35D4A5A94079FB4EFAFF7E1_13</vt:lpwstr>
  </property>
</Properties>
</file>